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60" r:id="rId3"/>
    <p:sldId id="257" r:id="rId4"/>
    <p:sldId id="258" r:id="rId5"/>
    <p:sldId id="262" r:id="rId6"/>
    <p:sldId id="259" r:id="rId7"/>
    <p:sldId id="261" r:id="rId8"/>
    <p:sldId id="263" r:id="rId9"/>
    <p:sldId id="264" r:id="rId10"/>
    <p:sldId id="271" r:id="rId11"/>
    <p:sldId id="266" r:id="rId12"/>
    <p:sldId id="267" r:id="rId13"/>
    <p:sldId id="268" r:id="rId14"/>
    <p:sldId id="265" r:id="rId15"/>
    <p:sldId id="269" r:id="rId16"/>
    <p:sldId id="273" r:id="rId17"/>
    <p:sldId id="270" r:id="rId18"/>
    <p:sldId id="272" r:id="rId19"/>
    <p:sldId id="274" r:id="rId20"/>
  </p:sldIdLst>
  <p:sldSz cx="9144000" cy="6858000" type="screen4x3"/>
  <p:notesSz cx="6858000" cy="91170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856" autoAdjust="0"/>
  </p:normalViewPr>
  <p:slideViewPr>
    <p:cSldViewPr>
      <p:cViewPr>
        <p:scale>
          <a:sx n="76" d="100"/>
          <a:sy n="76" d="100"/>
        </p:scale>
        <p:origin x="-336" y="31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585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5851"/>
          </a:xfrm>
          <a:prstGeom prst="rect">
            <a:avLst/>
          </a:prstGeom>
        </p:spPr>
        <p:txBody>
          <a:bodyPr vert="horz" lIns="91440" tIns="45720" rIns="91440" bIns="45720" rtlCol="0"/>
          <a:lstStyle>
            <a:lvl1pPr algn="r">
              <a:defRPr sz="1200"/>
            </a:lvl1pPr>
          </a:lstStyle>
          <a:p>
            <a:fld id="{134785A4-D3F0-4414-B826-AA9C266CE503}" type="datetimeFigureOut">
              <a:rPr lang="en-US" smtClean="0"/>
              <a:t>12/5/2010</a:t>
            </a:fld>
            <a:endParaRPr lang="en-US"/>
          </a:p>
        </p:txBody>
      </p:sp>
      <p:sp>
        <p:nvSpPr>
          <p:cNvPr id="4" name="Slide Image Placeholder 3"/>
          <p:cNvSpPr>
            <a:spLocks noGrp="1" noRot="1" noChangeAspect="1"/>
          </p:cNvSpPr>
          <p:nvPr>
            <p:ph type="sldImg" idx="2"/>
          </p:nvPr>
        </p:nvSpPr>
        <p:spPr>
          <a:xfrm>
            <a:off x="1150938" y="684213"/>
            <a:ext cx="4556125" cy="34178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30581"/>
            <a:ext cx="5486400" cy="4102656"/>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59580"/>
            <a:ext cx="2971800" cy="45585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59580"/>
            <a:ext cx="2971800" cy="455851"/>
          </a:xfrm>
          <a:prstGeom prst="rect">
            <a:avLst/>
          </a:prstGeom>
        </p:spPr>
        <p:txBody>
          <a:bodyPr vert="horz" lIns="91440" tIns="45720" rIns="91440" bIns="45720" rtlCol="0" anchor="b"/>
          <a:lstStyle>
            <a:lvl1pPr algn="r">
              <a:defRPr sz="1200"/>
            </a:lvl1pPr>
          </a:lstStyle>
          <a:p>
            <a:fld id="{8726F6BF-D8EB-4124-A38E-93CF830BA42B}" type="slidenum">
              <a:rPr lang="en-US" smtClean="0"/>
              <a:t>‹#›</a:t>
            </a:fld>
            <a:endParaRPr lang="en-US"/>
          </a:p>
        </p:txBody>
      </p:sp>
    </p:spTree>
    <p:extLst>
      <p:ext uri="{BB962C8B-B14F-4D97-AF65-F5344CB8AC3E}">
        <p14:creationId xmlns:p14="http://schemas.microsoft.com/office/powerpoint/2010/main" val="20197932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many people</a:t>
            </a:r>
            <a:r>
              <a:rPr lang="en-US" baseline="0" dirty="0" smtClean="0"/>
              <a:t> have heard of the French &amp; Indian War?...  You’ve probably heard of it considering it s a common history topic and may of the events that cause the war took place in the Pittsburgh areas. By the end of my presentation you be able to give the reason to why the  French &amp; Indian war started who won the war and what the winner benefitted from it.</a:t>
            </a:r>
          </a:p>
          <a:p>
            <a:r>
              <a:rPr lang="en-US" baseline="0" dirty="0" smtClean="0"/>
              <a:t>Before I go on about the French and Indian War many of you may be confused by the name of this war? While I was researching I always thought the war was fought between the French and the Indians. I didn’t learn till researching that the French and the Huron Algonquin and Mohawk Indians had been working together against the British and the colonist who had been working with the Iroquois tribe. The Iroquois tribe had sided with the British and Colonist instead of the French because in 1609 Samuel De Champlain sided against them in their battle with the Huron tribe. Anyways the reason why the American called it the French &amp; Indian War was because they had already known who they were but it was away to remember who they had fought against.</a:t>
            </a:r>
            <a:endParaRPr lang="en-US" dirty="0"/>
          </a:p>
        </p:txBody>
      </p:sp>
      <p:sp>
        <p:nvSpPr>
          <p:cNvPr id="4" name="Slide Number Placeholder 3"/>
          <p:cNvSpPr>
            <a:spLocks noGrp="1"/>
          </p:cNvSpPr>
          <p:nvPr>
            <p:ph type="sldNum" sz="quarter" idx="10"/>
          </p:nvPr>
        </p:nvSpPr>
        <p:spPr/>
        <p:txBody>
          <a:bodyPr/>
          <a:lstStyle/>
          <a:p>
            <a:fld id="{8726F6BF-D8EB-4124-A38E-93CF830BA42B}" type="slidenum">
              <a:rPr lang="en-US" smtClean="0"/>
              <a:t>1</a:t>
            </a:fld>
            <a:endParaRPr lang="en-US"/>
          </a:p>
        </p:txBody>
      </p:sp>
    </p:spTree>
    <p:extLst>
      <p:ext uri="{BB962C8B-B14F-4D97-AF65-F5344CB8AC3E}">
        <p14:creationId xmlns:p14="http://schemas.microsoft.com/office/powerpoint/2010/main" val="36026298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Montcalm</a:t>
            </a:r>
            <a:r>
              <a:rPr lang="en-US" baseline="0" dirty="0" smtClean="0"/>
              <a:t> had now captured For </a:t>
            </a:r>
            <a:r>
              <a:rPr lang="en-US" baseline="0" dirty="0" err="1" smtClean="0"/>
              <a:t>Oswegol</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8726F6BF-D8EB-4124-A38E-93CF830BA42B}" type="slidenum">
              <a:rPr lang="en-US" smtClean="0"/>
              <a:t>10</a:t>
            </a:fld>
            <a:endParaRPr lang="en-US"/>
          </a:p>
        </p:txBody>
      </p:sp>
    </p:spTree>
    <p:extLst>
      <p:ext uri="{BB962C8B-B14F-4D97-AF65-F5344CB8AC3E}">
        <p14:creationId xmlns:p14="http://schemas.microsoft.com/office/powerpoint/2010/main" val="28473896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Fort William Henry,</a:t>
            </a:r>
            <a:endParaRPr lang="en-US" dirty="0"/>
          </a:p>
        </p:txBody>
      </p:sp>
      <p:sp>
        <p:nvSpPr>
          <p:cNvPr id="4" name="Slide Number Placeholder 3"/>
          <p:cNvSpPr>
            <a:spLocks noGrp="1"/>
          </p:cNvSpPr>
          <p:nvPr>
            <p:ph type="sldNum" sz="quarter" idx="10"/>
          </p:nvPr>
        </p:nvSpPr>
        <p:spPr/>
        <p:txBody>
          <a:bodyPr/>
          <a:lstStyle/>
          <a:p>
            <a:fld id="{8726F6BF-D8EB-4124-A38E-93CF830BA42B}" type="slidenum">
              <a:rPr lang="en-US" smtClean="0"/>
              <a:t>11</a:t>
            </a:fld>
            <a:endParaRPr lang="en-US"/>
          </a:p>
        </p:txBody>
      </p:sp>
    </p:spTree>
    <p:extLst>
      <p:ext uri="{BB962C8B-B14F-4D97-AF65-F5344CB8AC3E}">
        <p14:creationId xmlns:p14="http://schemas.microsoft.com/office/powerpoint/2010/main" val="41859799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26F6BF-D8EB-4124-A38E-93CF830BA42B}" type="slidenum">
              <a:rPr lang="en-US" smtClean="0"/>
              <a:t>12</a:t>
            </a:fld>
            <a:endParaRPr lang="en-US"/>
          </a:p>
        </p:txBody>
      </p:sp>
    </p:spTree>
    <p:extLst>
      <p:ext uri="{BB962C8B-B14F-4D97-AF65-F5344CB8AC3E}">
        <p14:creationId xmlns:p14="http://schemas.microsoft.com/office/powerpoint/2010/main" val="9965261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Fort Carillon which put the French in a strategically</a:t>
            </a:r>
            <a:r>
              <a:rPr lang="en-US" baseline="0" dirty="0" smtClean="0"/>
              <a:t> important position at </a:t>
            </a:r>
            <a:r>
              <a:rPr lang="en-US" baseline="0" dirty="0" err="1" smtClean="0"/>
              <a:t>ti</a:t>
            </a:r>
            <a:r>
              <a:rPr lang="en-US" baseline="0" dirty="0" smtClean="0"/>
              <a:t>-con-der-o-</a:t>
            </a:r>
            <a:r>
              <a:rPr lang="en-US" baseline="0" dirty="0" err="1" smtClean="0"/>
              <a:t>ga.</a:t>
            </a:r>
            <a:r>
              <a:rPr lang="en-US" baseline="0" dirty="0" smtClean="0"/>
              <a:t> By now the French threat to the British and Colonist seemed </a:t>
            </a:r>
            <a:r>
              <a:rPr lang="en-US" baseline="0" dirty="0" err="1" smtClean="0"/>
              <a:t>overwelming</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8726F6BF-D8EB-4124-A38E-93CF830BA42B}" type="slidenum">
              <a:rPr lang="en-US" smtClean="0"/>
              <a:t>13</a:t>
            </a:fld>
            <a:endParaRPr lang="en-US"/>
          </a:p>
        </p:txBody>
      </p:sp>
    </p:spTree>
    <p:extLst>
      <p:ext uri="{BB962C8B-B14F-4D97-AF65-F5344CB8AC3E}">
        <p14:creationId xmlns:p14="http://schemas.microsoft.com/office/powerpoint/2010/main" val="32958397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Settlers</a:t>
            </a:r>
            <a:r>
              <a:rPr lang="en-US" baseline="0" dirty="0" smtClean="0"/>
              <a:t> </a:t>
            </a:r>
            <a:r>
              <a:rPr lang="en-US" baseline="0" dirty="0" err="1" smtClean="0"/>
              <a:t>fleed</a:t>
            </a:r>
            <a:r>
              <a:rPr lang="en-US" baseline="0" dirty="0" smtClean="0"/>
              <a:t> from parts of </a:t>
            </a:r>
            <a:r>
              <a:rPr lang="en-US" baseline="0" dirty="0" err="1" smtClean="0"/>
              <a:t>Ny</a:t>
            </a:r>
            <a:r>
              <a:rPr lang="en-US" baseline="0" dirty="0" smtClean="0"/>
              <a:t>, </a:t>
            </a:r>
            <a:r>
              <a:rPr lang="en-US" baseline="0" dirty="0" err="1" smtClean="0"/>
              <a:t>Nj</a:t>
            </a:r>
            <a:r>
              <a:rPr lang="en-US" baseline="0" dirty="0" smtClean="0"/>
              <a:t>, Pa, Ml, and </a:t>
            </a:r>
            <a:r>
              <a:rPr lang="en-US" baseline="0" dirty="0" err="1" smtClean="0"/>
              <a:t>Wa</a:t>
            </a:r>
            <a:r>
              <a:rPr lang="en-US" baseline="0" dirty="0" smtClean="0"/>
              <a:t>. But by the end of 1758 and the beginning of 1759 something started to change. The tide was beginning to turn in favor of the British and Colonist. Most of this success was </a:t>
            </a:r>
            <a:r>
              <a:rPr lang="en-US" baseline="0" dirty="0" err="1" smtClean="0"/>
              <a:t>largly</a:t>
            </a:r>
            <a:r>
              <a:rPr lang="en-US" baseline="0" dirty="0" smtClean="0"/>
              <a:t> due to someone who is commonly known around the Pitts burgh area today…</a:t>
            </a:r>
            <a:endParaRPr lang="en-US" dirty="0"/>
          </a:p>
        </p:txBody>
      </p:sp>
      <p:sp>
        <p:nvSpPr>
          <p:cNvPr id="4" name="Slide Number Placeholder 3"/>
          <p:cNvSpPr>
            <a:spLocks noGrp="1"/>
          </p:cNvSpPr>
          <p:nvPr>
            <p:ph type="sldNum" sz="quarter" idx="10"/>
          </p:nvPr>
        </p:nvSpPr>
        <p:spPr/>
        <p:txBody>
          <a:bodyPr/>
          <a:lstStyle/>
          <a:p>
            <a:fld id="{8726F6BF-D8EB-4124-A38E-93CF830BA42B}" type="slidenum">
              <a:rPr lang="en-US" smtClean="0"/>
              <a:t>14</a:t>
            </a:fld>
            <a:endParaRPr lang="en-US"/>
          </a:p>
        </p:txBody>
      </p:sp>
    </p:spTree>
    <p:extLst>
      <p:ext uri="{BB962C8B-B14F-4D97-AF65-F5344CB8AC3E}">
        <p14:creationId xmlns:p14="http://schemas.microsoft.com/office/powerpoint/2010/main" val="35902031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William Pitt</a:t>
            </a:r>
            <a:r>
              <a:rPr lang="en-US" baseline="0" dirty="0" smtClean="0"/>
              <a:t> was and became a huge part of the British and Colonist’s success during the war.</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William Pitt first became a huge asset</a:t>
            </a:r>
            <a:r>
              <a:rPr lang="en-US" baseline="0" dirty="0" smtClean="0"/>
              <a:t> in the French and Indian war when he first began to reimburse the colonies armies in North America and financed Persia's struggle against France and her allies.</a:t>
            </a:r>
          </a:p>
        </p:txBody>
      </p:sp>
      <p:sp>
        <p:nvSpPr>
          <p:cNvPr id="4" name="Slide Number Placeholder 3"/>
          <p:cNvSpPr>
            <a:spLocks noGrp="1"/>
          </p:cNvSpPr>
          <p:nvPr>
            <p:ph type="sldNum" sz="quarter" idx="10"/>
          </p:nvPr>
        </p:nvSpPr>
        <p:spPr/>
        <p:txBody>
          <a:bodyPr/>
          <a:lstStyle/>
          <a:p>
            <a:fld id="{8726F6BF-D8EB-4124-A38E-93CF830BA42B}" type="slidenum">
              <a:rPr lang="en-US" smtClean="0"/>
              <a:t>15</a:t>
            </a:fld>
            <a:endParaRPr lang="en-US"/>
          </a:p>
        </p:txBody>
      </p:sp>
    </p:spTree>
    <p:extLst>
      <p:ext uri="{BB962C8B-B14F-4D97-AF65-F5344CB8AC3E}">
        <p14:creationId xmlns:p14="http://schemas.microsoft.com/office/powerpoint/2010/main" val="18651243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By 1760, the French had been expelled from Canada, and by 1763 all of France's allies in Europe had either made a separate peace with Prussia or had been defeated. In addition, Spanish attempts to aid France in the Americas had failed, and France also suffered defeats against British forces in India.</a:t>
            </a:r>
          </a:p>
        </p:txBody>
      </p:sp>
      <p:sp>
        <p:nvSpPr>
          <p:cNvPr id="4" name="Slide Number Placeholder 3"/>
          <p:cNvSpPr>
            <a:spLocks noGrp="1"/>
          </p:cNvSpPr>
          <p:nvPr>
            <p:ph type="sldNum" sz="quarter" idx="10"/>
          </p:nvPr>
        </p:nvSpPr>
        <p:spPr/>
        <p:txBody>
          <a:bodyPr/>
          <a:lstStyle/>
          <a:p>
            <a:fld id="{8726F6BF-D8EB-4124-A38E-93CF830BA42B}" type="slidenum">
              <a:rPr lang="en-US" smtClean="0"/>
              <a:t>16</a:t>
            </a:fld>
            <a:endParaRPr lang="en-US"/>
          </a:p>
        </p:txBody>
      </p:sp>
    </p:spTree>
    <p:extLst>
      <p:ext uri="{BB962C8B-B14F-4D97-AF65-F5344CB8AC3E}">
        <p14:creationId xmlns:p14="http://schemas.microsoft.com/office/powerpoint/2010/main" val="34845952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26F6BF-D8EB-4124-A38E-93CF830BA42B}" type="slidenum">
              <a:rPr lang="en-US" smtClean="0"/>
              <a:t>17</a:t>
            </a:fld>
            <a:endParaRPr lang="en-US"/>
          </a:p>
        </p:txBody>
      </p:sp>
    </p:spTree>
    <p:extLst>
      <p:ext uri="{BB962C8B-B14F-4D97-AF65-F5344CB8AC3E}">
        <p14:creationId xmlns:p14="http://schemas.microsoft.com/office/powerpoint/2010/main" val="37217989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By the end of the French</a:t>
            </a:r>
            <a:r>
              <a:rPr lang="en-US" baseline="0" dirty="0" smtClean="0"/>
              <a:t> and Indian war the Proclamation of 1763 had been signed which reserved all lands west of the Appalachians for Native Americans.</a:t>
            </a:r>
          </a:p>
          <a:p>
            <a:r>
              <a:rPr lang="en-US" baseline="0" dirty="0" smtClean="0"/>
              <a:t>The treaty also strengthened the 13 American colonies by removing their European rivals from the north and south.</a:t>
            </a:r>
            <a:endParaRPr lang="en-US" dirty="0"/>
          </a:p>
        </p:txBody>
      </p:sp>
      <p:sp>
        <p:nvSpPr>
          <p:cNvPr id="4" name="Slide Number Placeholder 3"/>
          <p:cNvSpPr>
            <a:spLocks noGrp="1"/>
          </p:cNvSpPr>
          <p:nvPr>
            <p:ph type="sldNum" sz="quarter" idx="10"/>
          </p:nvPr>
        </p:nvSpPr>
        <p:spPr/>
        <p:txBody>
          <a:bodyPr/>
          <a:lstStyle/>
          <a:p>
            <a:fld id="{8726F6BF-D8EB-4124-A38E-93CF830BA42B}" type="slidenum">
              <a:rPr lang="en-US" smtClean="0"/>
              <a:t>18</a:t>
            </a:fld>
            <a:endParaRPr lang="en-US"/>
          </a:p>
        </p:txBody>
      </p:sp>
    </p:spTree>
    <p:extLst>
      <p:ext uri="{BB962C8B-B14F-4D97-AF65-F5344CB8AC3E}">
        <p14:creationId xmlns:p14="http://schemas.microsoft.com/office/powerpoint/2010/main" val="2607039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726F6BF-D8EB-4124-A38E-93CF830BA42B}" type="slidenum">
              <a:rPr lang="en-US" smtClean="0"/>
              <a:t>19</a:t>
            </a:fld>
            <a:endParaRPr lang="en-US"/>
          </a:p>
        </p:txBody>
      </p:sp>
    </p:spTree>
    <p:extLst>
      <p:ext uri="{BB962C8B-B14F-4D97-AF65-F5344CB8AC3E}">
        <p14:creationId xmlns:p14="http://schemas.microsoft.com/office/powerpoint/2010/main" val="39569728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726F6BF-D8EB-4124-A38E-93CF830BA42B}" type="slidenum">
              <a:rPr lang="en-US" smtClean="0"/>
              <a:t>2</a:t>
            </a:fld>
            <a:endParaRPr lang="en-US"/>
          </a:p>
        </p:txBody>
      </p:sp>
    </p:spTree>
    <p:extLst>
      <p:ext uri="{BB962C8B-B14F-4D97-AF65-F5344CB8AC3E}">
        <p14:creationId xmlns:p14="http://schemas.microsoft.com/office/powerpoint/2010/main" val="2742925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French and Indian War</a:t>
            </a:r>
            <a:r>
              <a:rPr lang="en-US" baseline="0" dirty="0" smtClean="0"/>
              <a:t> began in 1754 when the English claimed that the French Fort, Fort Duquesne was in there territory.</a:t>
            </a:r>
            <a:endParaRPr lang="en-US" dirty="0"/>
          </a:p>
        </p:txBody>
      </p:sp>
      <p:sp>
        <p:nvSpPr>
          <p:cNvPr id="4" name="Slide Number Placeholder 3"/>
          <p:cNvSpPr>
            <a:spLocks noGrp="1"/>
          </p:cNvSpPr>
          <p:nvPr>
            <p:ph type="sldNum" sz="quarter" idx="10"/>
          </p:nvPr>
        </p:nvSpPr>
        <p:spPr/>
        <p:txBody>
          <a:bodyPr/>
          <a:lstStyle/>
          <a:p>
            <a:fld id="{8726F6BF-D8EB-4124-A38E-93CF830BA42B}" type="slidenum">
              <a:rPr lang="en-US" smtClean="0"/>
              <a:t>3</a:t>
            </a:fld>
            <a:endParaRPr lang="en-US"/>
          </a:p>
        </p:txBody>
      </p:sp>
    </p:spTree>
    <p:extLst>
      <p:ext uri="{BB962C8B-B14F-4D97-AF65-F5344CB8AC3E}">
        <p14:creationId xmlns:p14="http://schemas.microsoft.com/office/powerpoint/2010/main" val="20165950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726F6BF-D8EB-4124-A38E-93CF830BA42B}" type="slidenum">
              <a:rPr lang="en-US" smtClean="0"/>
              <a:t>4</a:t>
            </a:fld>
            <a:endParaRPr lang="en-US"/>
          </a:p>
        </p:txBody>
      </p:sp>
    </p:spTree>
    <p:extLst>
      <p:ext uri="{BB962C8B-B14F-4D97-AF65-F5344CB8AC3E}">
        <p14:creationId xmlns:p14="http://schemas.microsoft.com/office/powerpoint/2010/main" val="42544601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French had set up trading posts in that region</a:t>
            </a:r>
            <a:r>
              <a:rPr lang="en-US" baseline="0" dirty="0" smtClean="0"/>
              <a:t> after French explorers like Marquette, Joliet, and La Salle stayed and explored the area around the great lakes and the Ohio and Mississippi Rivers. After that they set up there fort which the Virginia Governor was not happy about he believe that that area was claimed by Virginia.</a:t>
            </a:r>
            <a:endParaRPr lang="en-US" dirty="0"/>
          </a:p>
        </p:txBody>
      </p:sp>
      <p:sp>
        <p:nvSpPr>
          <p:cNvPr id="4" name="Slide Number Placeholder 3"/>
          <p:cNvSpPr>
            <a:spLocks noGrp="1"/>
          </p:cNvSpPr>
          <p:nvPr>
            <p:ph type="sldNum" sz="quarter" idx="10"/>
          </p:nvPr>
        </p:nvSpPr>
        <p:spPr/>
        <p:txBody>
          <a:bodyPr/>
          <a:lstStyle/>
          <a:p>
            <a:fld id="{8726F6BF-D8EB-4124-A38E-93CF830BA42B}" type="slidenum">
              <a:rPr lang="en-US" smtClean="0"/>
              <a:t>5</a:t>
            </a:fld>
            <a:endParaRPr lang="en-US"/>
          </a:p>
        </p:txBody>
      </p:sp>
    </p:spTree>
    <p:extLst>
      <p:ext uri="{BB962C8B-B14F-4D97-AF65-F5344CB8AC3E}">
        <p14:creationId xmlns:p14="http://schemas.microsoft.com/office/powerpoint/2010/main" val="3622849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Virginia governor sent 21 year old George</a:t>
            </a:r>
            <a:r>
              <a:rPr lang="en-US" baseline="0" dirty="0" smtClean="0"/>
              <a:t> Washington to tell the French to vacate the area.</a:t>
            </a:r>
          </a:p>
        </p:txBody>
      </p:sp>
      <p:sp>
        <p:nvSpPr>
          <p:cNvPr id="4" name="Slide Number Placeholder 3"/>
          <p:cNvSpPr>
            <a:spLocks noGrp="1"/>
          </p:cNvSpPr>
          <p:nvPr>
            <p:ph type="sldNum" sz="quarter" idx="10"/>
          </p:nvPr>
        </p:nvSpPr>
        <p:spPr/>
        <p:txBody>
          <a:bodyPr/>
          <a:lstStyle/>
          <a:p>
            <a:fld id="{8726F6BF-D8EB-4124-A38E-93CF830BA42B}" type="slidenum">
              <a:rPr lang="en-US" smtClean="0"/>
              <a:t>6</a:t>
            </a:fld>
            <a:endParaRPr lang="en-US"/>
          </a:p>
        </p:txBody>
      </p:sp>
    </p:spTree>
    <p:extLst>
      <p:ext uri="{BB962C8B-B14F-4D97-AF65-F5344CB8AC3E}">
        <p14:creationId xmlns:p14="http://schemas.microsoft.com/office/powerpoint/2010/main" val="28629168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French told George Washington that they were staying at Fort</a:t>
            </a:r>
            <a:r>
              <a:rPr lang="en-US" baseline="0" dirty="0" smtClean="0"/>
              <a:t> Duquesne so Washington and 150 of his men made a plan to make the French leave… They arrived at a French Scouting Party where they attacked and killed 10 Frenchmen. This was the beginning of the French &amp; Indian War. As the War went on George Washington went from being a surveyor or person who measures and maps land to being a general to being a colonel and getting a chance to set up his own military and start a fort which he named Fort Necessity.</a:t>
            </a:r>
            <a:endParaRPr lang="en-US" dirty="0"/>
          </a:p>
        </p:txBody>
      </p:sp>
      <p:sp>
        <p:nvSpPr>
          <p:cNvPr id="4" name="Slide Number Placeholder 3"/>
          <p:cNvSpPr>
            <a:spLocks noGrp="1"/>
          </p:cNvSpPr>
          <p:nvPr>
            <p:ph type="sldNum" sz="quarter" idx="10"/>
          </p:nvPr>
        </p:nvSpPr>
        <p:spPr/>
        <p:txBody>
          <a:bodyPr/>
          <a:lstStyle/>
          <a:p>
            <a:fld id="{8726F6BF-D8EB-4124-A38E-93CF830BA42B}" type="slidenum">
              <a:rPr lang="en-US" smtClean="0"/>
              <a:t>7</a:t>
            </a:fld>
            <a:endParaRPr lang="en-US"/>
          </a:p>
        </p:txBody>
      </p:sp>
    </p:spTree>
    <p:extLst>
      <p:ext uri="{BB962C8B-B14F-4D97-AF65-F5344CB8AC3E}">
        <p14:creationId xmlns:p14="http://schemas.microsoft.com/office/powerpoint/2010/main" val="29686295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Washington learned many things from the early stages of the war. He learned from</a:t>
            </a:r>
            <a:r>
              <a:rPr lang="en-US" baseline="0" dirty="0" smtClean="0"/>
              <a:t> his mistakes like the one he made with Fort Necessity. Fort Necessity was built on low ground so when it started to rain heavily it flooded the fort and soaked their gun powder which left the British and colonist defenseless. The French then captured the fort but Washington managed to escape un armed. He used this as a lesson and never built on low land again. He learned more important lessons as the French &amp; Indian war went on. He learned from England’s famous general…. </a:t>
            </a:r>
            <a:endParaRPr lang="en-US" dirty="0"/>
          </a:p>
        </p:txBody>
      </p:sp>
      <p:sp>
        <p:nvSpPr>
          <p:cNvPr id="4" name="Slide Number Placeholder 3"/>
          <p:cNvSpPr>
            <a:spLocks noGrp="1"/>
          </p:cNvSpPr>
          <p:nvPr>
            <p:ph type="sldNum" sz="quarter" idx="10"/>
          </p:nvPr>
        </p:nvSpPr>
        <p:spPr/>
        <p:txBody>
          <a:bodyPr/>
          <a:lstStyle/>
          <a:p>
            <a:fld id="{8726F6BF-D8EB-4124-A38E-93CF830BA42B}" type="slidenum">
              <a:rPr lang="en-US" smtClean="0"/>
              <a:t>8</a:t>
            </a:fld>
            <a:endParaRPr lang="en-US"/>
          </a:p>
        </p:txBody>
      </p:sp>
    </p:spTree>
    <p:extLst>
      <p:ext uri="{BB962C8B-B14F-4D97-AF65-F5344CB8AC3E}">
        <p14:creationId xmlns:p14="http://schemas.microsoft.com/office/powerpoint/2010/main" val="42403664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Edward Braddock who was sent to the Americas to push the French out of the Ohio River Valley. General Braddock didn’t realize the kind of war the French &amp; Indians were going to play. The British troops marched through the woods in their brightly colored red coats and the Virginia troops in there bright blue coasts, perfect targets for the French and Indians who were hiding in the woods camouflaged. Braddock wanted to fight standing strati and let the English shoot them which wasn’t the kind of war the French &amp; Indians were going to play. During this General Braddock ended up dying. George Washington was wounded too. He had 4 bullet holes sin his jacket and 2 horses were shot from underneath him. But George Washington had learned from his mistakes and he wouldn’t make them again in the future. After Washington's defeat 1 year ago he was promoted to colonel and was appointed to commander-in-chief of Virginias troops. The French success at Fort Duquesne in 1755 is followed by 2 more years of striking victories over the British and Colonist.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Here the French took several important British and Colonial frontier posts, and now had largely expanded their region thanks to the new French general Marquise of Montcalm.</a:t>
            </a:r>
          </a:p>
        </p:txBody>
      </p:sp>
      <p:sp>
        <p:nvSpPr>
          <p:cNvPr id="4" name="Slide Number Placeholder 3"/>
          <p:cNvSpPr>
            <a:spLocks noGrp="1"/>
          </p:cNvSpPr>
          <p:nvPr>
            <p:ph type="sldNum" sz="quarter" idx="10"/>
          </p:nvPr>
        </p:nvSpPr>
        <p:spPr/>
        <p:txBody>
          <a:bodyPr/>
          <a:lstStyle/>
          <a:p>
            <a:fld id="{8726F6BF-D8EB-4124-A38E-93CF830BA42B}" type="slidenum">
              <a:rPr lang="en-US" smtClean="0"/>
              <a:t>9</a:t>
            </a:fld>
            <a:endParaRPr lang="en-US"/>
          </a:p>
        </p:txBody>
      </p:sp>
    </p:spTree>
    <p:extLst>
      <p:ext uri="{BB962C8B-B14F-4D97-AF65-F5344CB8AC3E}">
        <p14:creationId xmlns:p14="http://schemas.microsoft.com/office/powerpoint/2010/main" val="11123426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5E30E10-1761-40BA-B027-EEFA14FE0D6D}" type="datetimeFigureOut">
              <a:rPr lang="en-US" smtClean="0"/>
              <a:t>12/5/2010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854FF0-4B28-435C-9694-4C2C7FD07809}" type="slidenum">
              <a:rPr lang="en-US" smtClean="0"/>
              <a:t>‹#›</a:t>
            </a:fld>
            <a:endParaRPr lang="en-US"/>
          </a:p>
        </p:txBody>
      </p:sp>
    </p:spTree>
    <p:extLst>
      <p:ext uri="{BB962C8B-B14F-4D97-AF65-F5344CB8AC3E}">
        <p14:creationId xmlns:p14="http://schemas.microsoft.com/office/powerpoint/2010/main" val="1208678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E30E10-1761-40BA-B027-EEFA14FE0D6D}" type="datetimeFigureOut">
              <a:rPr lang="en-US" smtClean="0"/>
              <a:t>12/5/2010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854FF0-4B28-435C-9694-4C2C7FD07809}" type="slidenum">
              <a:rPr lang="en-US" smtClean="0"/>
              <a:t>‹#›</a:t>
            </a:fld>
            <a:endParaRPr lang="en-US"/>
          </a:p>
        </p:txBody>
      </p:sp>
    </p:spTree>
    <p:extLst>
      <p:ext uri="{BB962C8B-B14F-4D97-AF65-F5344CB8AC3E}">
        <p14:creationId xmlns:p14="http://schemas.microsoft.com/office/powerpoint/2010/main" val="1013595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E30E10-1761-40BA-B027-EEFA14FE0D6D}" type="datetimeFigureOut">
              <a:rPr lang="en-US" smtClean="0"/>
              <a:t>12/5/2010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854FF0-4B28-435C-9694-4C2C7FD07809}" type="slidenum">
              <a:rPr lang="en-US" smtClean="0"/>
              <a:t>‹#›</a:t>
            </a:fld>
            <a:endParaRPr lang="en-US"/>
          </a:p>
        </p:txBody>
      </p:sp>
    </p:spTree>
    <p:extLst>
      <p:ext uri="{BB962C8B-B14F-4D97-AF65-F5344CB8AC3E}">
        <p14:creationId xmlns:p14="http://schemas.microsoft.com/office/powerpoint/2010/main" val="3143204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E30E10-1761-40BA-B027-EEFA14FE0D6D}" type="datetimeFigureOut">
              <a:rPr lang="en-US" smtClean="0"/>
              <a:t>12/5/2010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854FF0-4B28-435C-9694-4C2C7FD07809}" type="slidenum">
              <a:rPr lang="en-US" smtClean="0"/>
              <a:t>‹#›</a:t>
            </a:fld>
            <a:endParaRPr lang="en-US"/>
          </a:p>
        </p:txBody>
      </p:sp>
    </p:spTree>
    <p:extLst>
      <p:ext uri="{BB962C8B-B14F-4D97-AF65-F5344CB8AC3E}">
        <p14:creationId xmlns:p14="http://schemas.microsoft.com/office/powerpoint/2010/main" val="1077935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E30E10-1761-40BA-B027-EEFA14FE0D6D}" type="datetimeFigureOut">
              <a:rPr lang="en-US" smtClean="0"/>
              <a:t>12/5/2010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854FF0-4B28-435C-9694-4C2C7FD07809}" type="slidenum">
              <a:rPr lang="en-US" smtClean="0"/>
              <a:t>‹#›</a:t>
            </a:fld>
            <a:endParaRPr lang="en-US"/>
          </a:p>
        </p:txBody>
      </p:sp>
    </p:spTree>
    <p:extLst>
      <p:ext uri="{BB962C8B-B14F-4D97-AF65-F5344CB8AC3E}">
        <p14:creationId xmlns:p14="http://schemas.microsoft.com/office/powerpoint/2010/main" val="11884526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5E30E10-1761-40BA-B027-EEFA14FE0D6D}" type="datetimeFigureOut">
              <a:rPr lang="en-US" smtClean="0"/>
              <a:t>12/5/2010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854FF0-4B28-435C-9694-4C2C7FD07809}" type="slidenum">
              <a:rPr lang="en-US" smtClean="0"/>
              <a:t>‹#›</a:t>
            </a:fld>
            <a:endParaRPr lang="en-US"/>
          </a:p>
        </p:txBody>
      </p:sp>
    </p:spTree>
    <p:extLst>
      <p:ext uri="{BB962C8B-B14F-4D97-AF65-F5344CB8AC3E}">
        <p14:creationId xmlns:p14="http://schemas.microsoft.com/office/powerpoint/2010/main" val="22963719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5E30E10-1761-40BA-B027-EEFA14FE0D6D}" type="datetimeFigureOut">
              <a:rPr lang="en-US" smtClean="0"/>
              <a:t>12/5/2010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854FF0-4B28-435C-9694-4C2C7FD07809}" type="slidenum">
              <a:rPr lang="en-US" smtClean="0"/>
              <a:t>‹#›</a:t>
            </a:fld>
            <a:endParaRPr lang="en-US"/>
          </a:p>
        </p:txBody>
      </p:sp>
    </p:spTree>
    <p:extLst>
      <p:ext uri="{BB962C8B-B14F-4D97-AF65-F5344CB8AC3E}">
        <p14:creationId xmlns:p14="http://schemas.microsoft.com/office/powerpoint/2010/main" val="5299350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5E30E10-1761-40BA-B027-EEFA14FE0D6D}" type="datetimeFigureOut">
              <a:rPr lang="en-US" smtClean="0"/>
              <a:t>12/5/2010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854FF0-4B28-435C-9694-4C2C7FD07809}" type="slidenum">
              <a:rPr lang="en-US" smtClean="0"/>
              <a:t>‹#›</a:t>
            </a:fld>
            <a:endParaRPr lang="en-US"/>
          </a:p>
        </p:txBody>
      </p:sp>
    </p:spTree>
    <p:extLst>
      <p:ext uri="{BB962C8B-B14F-4D97-AF65-F5344CB8AC3E}">
        <p14:creationId xmlns:p14="http://schemas.microsoft.com/office/powerpoint/2010/main" val="1248021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E30E10-1761-40BA-B027-EEFA14FE0D6D}" type="datetimeFigureOut">
              <a:rPr lang="en-US" smtClean="0"/>
              <a:t>12/5/2010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854FF0-4B28-435C-9694-4C2C7FD07809}" type="slidenum">
              <a:rPr lang="en-US" smtClean="0"/>
              <a:t>‹#›</a:t>
            </a:fld>
            <a:endParaRPr lang="en-US"/>
          </a:p>
        </p:txBody>
      </p:sp>
    </p:spTree>
    <p:extLst>
      <p:ext uri="{BB962C8B-B14F-4D97-AF65-F5344CB8AC3E}">
        <p14:creationId xmlns:p14="http://schemas.microsoft.com/office/powerpoint/2010/main" val="3109527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E30E10-1761-40BA-B027-EEFA14FE0D6D}" type="datetimeFigureOut">
              <a:rPr lang="en-US" smtClean="0"/>
              <a:t>12/5/2010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854FF0-4B28-435C-9694-4C2C7FD07809}" type="slidenum">
              <a:rPr lang="en-US" smtClean="0"/>
              <a:t>‹#›</a:t>
            </a:fld>
            <a:endParaRPr lang="en-US"/>
          </a:p>
        </p:txBody>
      </p:sp>
    </p:spTree>
    <p:extLst>
      <p:ext uri="{BB962C8B-B14F-4D97-AF65-F5344CB8AC3E}">
        <p14:creationId xmlns:p14="http://schemas.microsoft.com/office/powerpoint/2010/main" val="19333347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E30E10-1761-40BA-B027-EEFA14FE0D6D}" type="datetimeFigureOut">
              <a:rPr lang="en-US" smtClean="0"/>
              <a:t>12/5/2010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854FF0-4B28-435C-9694-4C2C7FD07809}" type="slidenum">
              <a:rPr lang="en-US" smtClean="0"/>
              <a:t>‹#›</a:t>
            </a:fld>
            <a:endParaRPr lang="en-US"/>
          </a:p>
        </p:txBody>
      </p:sp>
    </p:spTree>
    <p:extLst>
      <p:ext uri="{BB962C8B-B14F-4D97-AF65-F5344CB8AC3E}">
        <p14:creationId xmlns:p14="http://schemas.microsoft.com/office/powerpoint/2010/main" val="40652953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4000">
              <a:schemeClr val="accent1">
                <a:tint val="66000"/>
                <a:satMod val="160000"/>
                <a:lumMod val="24000"/>
                <a:lumOff val="76000"/>
                <a:alpha val="80000"/>
              </a:schemeClr>
            </a:gs>
            <a:gs pos="30000">
              <a:schemeClr val="accent1">
                <a:tint val="44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E30E10-1761-40BA-B027-EEFA14FE0D6D}" type="datetimeFigureOut">
              <a:rPr lang="en-US" smtClean="0"/>
              <a:t>12/5/2010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854FF0-4B28-435C-9694-4C2C7FD07809}" type="slidenum">
              <a:rPr lang="en-US" smtClean="0"/>
              <a:t>‹#›</a:t>
            </a:fld>
            <a:endParaRPr lang="en-US"/>
          </a:p>
        </p:txBody>
      </p:sp>
    </p:spTree>
    <p:extLst>
      <p:ext uri="{BB962C8B-B14F-4D97-AF65-F5344CB8AC3E}">
        <p14:creationId xmlns:p14="http://schemas.microsoft.com/office/powerpoint/2010/main" val="36713535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Times New Roman" pitchFamily="18" charset="0"/>
                <a:cs typeface="Times New Roman" pitchFamily="18" charset="0"/>
              </a:rPr>
              <a:t>The French and Indian War</a:t>
            </a:r>
            <a:endParaRPr lang="en-US" dirty="0"/>
          </a:p>
        </p:txBody>
      </p:sp>
      <p:sp>
        <p:nvSpPr>
          <p:cNvPr id="3" name="Subtitle 2"/>
          <p:cNvSpPr>
            <a:spLocks noGrp="1"/>
          </p:cNvSpPr>
          <p:nvPr>
            <p:ph type="subTitle" idx="1"/>
          </p:nvPr>
        </p:nvSpPr>
        <p:spPr/>
        <p:txBody>
          <a:bodyPr/>
          <a:lstStyle/>
          <a:p>
            <a:r>
              <a:rPr lang="en-US" dirty="0" smtClean="0">
                <a:latin typeface="Times New Roman" pitchFamily="18" charset="0"/>
                <a:cs typeface="Times New Roman" pitchFamily="18" charset="0"/>
              </a:rPr>
              <a:t>By Caroline McCabe </a:t>
            </a:r>
            <a:endParaRPr lang="en-US" dirty="0"/>
          </a:p>
        </p:txBody>
      </p:sp>
    </p:spTree>
    <p:extLst>
      <p:ext uri="{BB962C8B-B14F-4D97-AF65-F5344CB8AC3E}">
        <p14:creationId xmlns:p14="http://schemas.microsoft.com/office/powerpoint/2010/main" val="37383500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533400"/>
            <a:ext cx="5087526" cy="594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46889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714500"/>
            <a:ext cx="5664200" cy="424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2619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p:cTn id="7" dur="500" fill="hold"/>
                                        <p:tgtEl>
                                          <p:spTgt spid="8194"/>
                                        </p:tgtEl>
                                        <p:attrNameLst>
                                          <p:attrName>ppt_w</p:attrName>
                                        </p:attrNameLst>
                                      </p:cBhvr>
                                      <p:tavLst>
                                        <p:tav tm="0">
                                          <p:val>
                                            <p:fltVal val="0"/>
                                          </p:val>
                                        </p:tav>
                                        <p:tav tm="100000">
                                          <p:val>
                                            <p:strVal val="#ppt_w"/>
                                          </p:val>
                                        </p:tav>
                                      </p:tavLst>
                                    </p:anim>
                                    <p:anim calcmode="lin" valueType="num">
                                      <p:cBhvr>
                                        <p:cTn id="8" dur="500" fill="hold"/>
                                        <p:tgtEl>
                                          <p:spTgt spid="8194"/>
                                        </p:tgtEl>
                                        <p:attrNameLst>
                                          <p:attrName>ppt_h</p:attrName>
                                        </p:attrNameLst>
                                      </p:cBhvr>
                                      <p:tavLst>
                                        <p:tav tm="0">
                                          <p:val>
                                            <p:fltVal val="0"/>
                                          </p:val>
                                        </p:tav>
                                        <p:tav tm="100000">
                                          <p:val>
                                            <p:strVal val="#ppt_h"/>
                                          </p:val>
                                        </p:tav>
                                      </p:tavLst>
                                    </p:anim>
                                    <p:animEffect transition="in" filter="fade">
                                      <p:cBhvr>
                                        <p:cTn id="9" dur="5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981200"/>
            <a:ext cx="6610350" cy="3305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2063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9218"/>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1905000"/>
            <a:ext cx="5410200" cy="3637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963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wipe(down)">
                                      <p:cBhvr>
                                        <p:cTn id="7" dur="5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latin typeface="Times New Roman" pitchFamily="18" charset="0"/>
              <a:cs typeface="Times New Roman" pitchFamily="18" charset="0"/>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81000"/>
            <a:ext cx="4476750" cy="6305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629150" y="2286000"/>
            <a:ext cx="4438650" cy="1477328"/>
          </a:xfrm>
          <a:prstGeom prst="rect">
            <a:avLst/>
          </a:prstGeom>
          <a:noFill/>
          <a:ln>
            <a:solidFill>
              <a:schemeClr val="tx1"/>
            </a:solidFill>
          </a:ln>
        </p:spPr>
        <p:txBody>
          <a:bodyPr wrap="square" rtlCol="0">
            <a:spAutoFit/>
          </a:bodyPr>
          <a:lstStyle/>
          <a:p>
            <a:r>
              <a:rPr lang="en-US" dirty="0" smtClean="0">
                <a:latin typeface="Times New Roman" pitchFamily="18" charset="0"/>
                <a:cs typeface="Times New Roman" pitchFamily="18" charset="0"/>
              </a:rPr>
              <a:t>Picture of North America in 1754 after the French had claimed most of the area and sent the settlers to flee from parts of New York, Pennsylvania, New Jersey, Maryland, and Virginia.</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1984797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6988" y="0"/>
            <a:ext cx="4010025" cy="686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7603921"/>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Won </a:t>
            </a:r>
            <a:r>
              <a:rPr lang="en-US" dirty="0"/>
              <a:t>T</a:t>
            </a:r>
            <a:r>
              <a:rPr lang="en-US" dirty="0" smtClean="0"/>
              <a:t>he </a:t>
            </a:r>
            <a:r>
              <a:rPr lang="en-US" dirty="0"/>
              <a:t>W</a:t>
            </a:r>
            <a:r>
              <a:rPr lang="en-US" dirty="0" smtClean="0"/>
              <a:t>ar…</a:t>
            </a:r>
            <a:endParaRPr lang="en-US" dirty="0"/>
          </a:p>
        </p:txBody>
      </p:sp>
      <p:sp>
        <p:nvSpPr>
          <p:cNvPr id="3" name="Content Placeholder 2"/>
          <p:cNvSpPr>
            <a:spLocks noGrp="1"/>
          </p:cNvSpPr>
          <p:nvPr>
            <p:ph idx="1"/>
          </p:nvPr>
        </p:nvSpPr>
        <p:spPr/>
        <p:txBody>
          <a:bodyPr/>
          <a:lstStyle/>
          <a:p>
            <a:r>
              <a:rPr lang="en-US" dirty="0"/>
              <a:t>By 1760, the French had been expelled from Canada, and by 1763 all of France's allies in Europe had either made a separate peace with Prussia or had been defeated. In addition, Spanish attempts to aid France in the Americas had failed, and France also suffered defeats against British forces in India.</a:t>
            </a:r>
          </a:p>
          <a:p>
            <a:endParaRPr lang="en-US" dirty="0"/>
          </a:p>
        </p:txBody>
      </p:sp>
    </p:spTree>
    <p:extLst>
      <p:ext uri="{BB962C8B-B14F-4D97-AF65-F5344CB8AC3E}">
        <p14:creationId xmlns:p14="http://schemas.microsoft.com/office/powerpoint/2010/main" val="1869552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310306"/>
            <a:ext cx="5572125" cy="5894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05131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The Winner Benefited From…</a:t>
            </a:r>
            <a:endParaRPr lang="en-US" dirty="0"/>
          </a:p>
        </p:txBody>
      </p:sp>
      <p:sp>
        <p:nvSpPr>
          <p:cNvPr id="3" name="Content Placeholder 2"/>
          <p:cNvSpPr>
            <a:spLocks noGrp="1"/>
          </p:cNvSpPr>
          <p:nvPr>
            <p:ph idx="1"/>
          </p:nvPr>
        </p:nvSpPr>
        <p:spPr/>
        <p:txBody>
          <a:bodyPr/>
          <a:lstStyle/>
          <a:p>
            <a:endParaRPr lang="en-US"/>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399" y="1600200"/>
            <a:ext cx="7006213" cy="4233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38111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304800"/>
            <a:ext cx="8229600" cy="5821363"/>
          </a:xfrm>
        </p:spPr>
        <p:txBody>
          <a:bodyPr>
            <a:normAutofit fontScale="85000" lnSpcReduction="10000"/>
          </a:bodyPr>
          <a:lstStyle/>
          <a:p>
            <a:r>
              <a:rPr lang="en-US" dirty="0"/>
              <a:t>Answer:</a:t>
            </a:r>
          </a:p>
          <a:p>
            <a:r>
              <a:rPr lang="en-US" dirty="0"/>
              <a:t>Britain won the war and took control of the French territory east of the Mississippi River. Also the Proclamation of 1763 was signed which reserved all lands west of the Appalachians for Native Americans. </a:t>
            </a:r>
          </a:p>
          <a:p>
            <a:r>
              <a:rPr lang="en-US" dirty="0"/>
              <a:t>The French and Indian War began in 1754 when the English claimed that the French Fort, Fort Duquesne was in the Virginia territory, the Virginia governor then sent 21 year old George Washington to clear the French out of there area. The French would not relocate though so George Washington and 150 other men tried to make them leave by attacking at a French scouting party and eventually killed 10 Frenchmen. This upset the French and became the beginning of the French and Indian War. </a:t>
            </a:r>
          </a:p>
          <a:p>
            <a:endParaRPr lang="en-US" dirty="0"/>
          </a:p>
        </p:txBody>
      </p:sp>
    </p:spTree>
    <p:extLst>
      <p:ext uri="{BB962C8B-B14F-4D97-AF65-F5344CB8AC3E}">
        <p14:creationId xmlns:p14="http://schemas.microsoft.com/office/powerpoint/2010/main" val="24465944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304800"/>
            <a:ext cx="8229600" cy="6172200"/>
          </a:xfrm>
        </p:spPr>
        <p:txBody>
          <a:bodyPr>
            <a:normAutofit/>
          </a:bodyPr>
          <a:lstStyle/>
          <a:p>
            <a:pPr marL="0" indent="0">
              <a:buNone/>
            </a:pPr>
            <a:r>
              <a:rPr lang="en-US" sz="4400" dirty="0" smtClean="0">
                <a:latin typeface="Times New Roman" pitchFamily="18" charset="0"/>
                <a:cs typeface="Times New Roman" pitchFamily="18" charset="0"/>
              </a:rPr>
              <a:t>Objective:</a:t>
            </a:r>
          </a:p>
          <a:p>
            <a:r>
              <a:rPr lang="en-US" sz="4400" dirty="0" smtClean="0">
                <a:latin typeface="Times New Roman" pitchFamily="18" charset="0"/>
                <a:cs typeface="Times New Roman" pitchFamily="18" charset="0"/>
              </a:rPr>
              <a:t>The class will be able to say who won the war, how the war started, and what the winner benefited from it.</a:t>
            </a:r>
          </a:p>
          <a:p>
            <a:endParaRPr lang="en-US"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16664245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How </a:t>
            </a:r>
            <a:r>
              <a:rPr lang="en-US" dirty="0">
                <a:latin typeface="Times New Roman" pitchFamily="18" charset="0"/>
                <a:cs typeface="Times New Roman" pitchFamily="18" charset="0"/>
              </a:rPr>
              <a:t>T</a:t>
            </a:r>
            <a:r>
              <a:rPr lang="en-US" dirty="0" smtClean="0">
                <a:latin typeface="Times New Roman" pitchFamily="18" charset="0"/>
                <a:cs typeface="Times New Roman" pitchFamily="18" charset="0"/>
              </a:rPr>
              <a:t>he War Began…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The French and Indian war first started when the French first built Fort Duquesne in the Virginia colony area.</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7987631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942" y="0"/>
            <a:ext cx="9372600" cy="701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50650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701" y="493931"/>
            <a:ext cx="4779211"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334000" y="2362200"/>
            <a:ext cx="3733799" cy="1200329"/>
          </a:xfrm>
          <a:prstGeom prst="rect">
            <a:avLst/>
          </a:prstGeom>
          <a:noFill/>
          <a:ln>
            <a:solidFill>
              <a:schemeClr val="tx1"/>
            </a:solidFill>
          </a:ln>
        </p:spPr>
        <p:txBody>
          <a:bodyPr wrap="square" rtlCol="0">
            <a:spAutoFit/>
          </a:bodyPr>
          <a:lstStyle/>
          <a:p>
            <a:r>
              <a:rPr lang="en-US" dirty="0" smtClean="0">
                <a:latin typeface="Times New Roman" pitchFamily="18" charset="0"/>
                <a:cs typeface="Times New Roman" pitchFamily="18" charset="0"/>
              </a:rPr>
              <a:t>By the early 17</a:t>
            </a:r>
            <a:r>
              <a:rPr lang="en-US" baseline="30000" dirty="0" smtClean="0">
                <a:latin typeface="Times New Roman" pitchFamily="18" charset="0"/>
                <a:cs typeface="Times New Roman" pitchFamily="18" charset="0"/>
              </a:rPr>
              <a:t>th</a:t>
            </a:r>
            <a:r>
              <a:rPr lang="en-US" dirty="0" smtClean="0">
                <a:latin typeface="Times New Roman" pitchFamily="18" charset="0"/>
                <a:cs typeface="Times New Roman" pitchFamily="18" charset="0"/>
              </a:rPr>
              <a:t> century, French had established trading posts in several areas of Quebec, and the fur trade grew exponentially every year.</a:t>
            </a:r>
            <a:endParaRPr lang="en-US" dirty="0"/>
          </a:p>
        </p:txBody>
      </p:sp>
    </p:spTree>
    <p:extLst>
      <p:ext uri="{BB962C8B-B14F-4D97-AF65-F5344CB8AC3E}">
        <p14:creationId xmlns:p14="http://schemas.microsoft.com/office/powerpoint/2010/main" val="2459946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dissolve">
                                      <p:cBhvr>
                                        <p:cTn id="7"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3999" y="-7307"/>
            <a:ext cx="5422653" cy="7246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57197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How the War Began… (cont.)</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2390774"/>
            <a:ext cx="5417061" cy="4086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953000" y="1295400"/>
            <a:ext cx="4114800" cy="1015663"/>
          </a:xfrm>
          <a:prstGeom prst="rect">
            <a:avLst/>
          </a:prstGeom>
          <a:noFill/>
          <a:ln>
            <a:solidFill>
              <a:schemeClr val="tx1"/>
            </a:solidFill>
          </a:ln>
        </p:spPr>
        <p:txBody>
          <a:bodyPr wrap="square" rtlCol="0">
            <a:spAutoFit/>
          </a:bodyPr>
          <a:lstStyle/>
          <a:p>
            <a:r>
              <a:rPr lang="en-US" sz="2000" dirty="0" smtClean="0">
                <a:latin typeface="Times New Roman" pitchFamily="18" charset="0"/>
                <a:cs typeface="Times New Roman" pitchFamily="18" charset="0"/>
              </a:rPr>
              <a:t>They killed 10 men at a French Scouting party in 1754 which started the war.</a:t>
            </a: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34268486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endParaRPr lang="en-US" dirty="0"/>
          </a:p>
        </p:txBody>
      </p:sp>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274" y="2438400"/>
            <a:ext cx="6399303"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76200"/>
            <a:ext cx="4038600"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6609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1000"/>
                                        <p:tgtEl>
                                          <p:spTgt spid="5122"/>
                                        </p:tgtEl>
                                      </p:cBhvr>
                                    </p:animEffect>
                                    <p:anim calcmode="lin" valueType="num">
                                      <p:cBhvr>
                                        <p:cTn id="8" dur="1000" fill="hold"/>
                                        <p:tgtEl>
                                          <p:spTgt spid="5122"/>
                                        </p:tgtEl>
                                        <p:attrNameLst>
                                          <p:attrName>ppt_x</p:attrName>
                                        </p:attrNameLst>
                                      </p:cBhvr>
                                      <p:tavLst>
                                        <p:tav tm="0">
                                          <p:val>
                                            <p:strVal val="#ppt_x"/>
                                          </p:val>
                                        </p:tav>
                                        <p:tav tm="100000">
                                          <p:val>
                                            <p:strVal val="#ppt_x"/>
                                          </p:val>
                                        </p:tav>
                                      </p:tavLst>
                                    </p:anim>
                                    <p:anim calcmode="lin" valueType="num">
                                      <p:cBhvr>
                                        <p:cTn id="9" dur="1000" fill="hold"/>
                                        <p:tgtEl>
                                          <p:spTgt spid="512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51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9888" y="152400"/>
            <a:ext cx="4833257" cy="655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29679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437</TotalTime>
  <Words>1374</Words>
  <Application>Microsoft Office PowerPoint</Application>
  <PresentationFormat>On-screen Show (4:3)</PresentationFormat>
  <Paragraphs>54</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The French and Indian War</vt:lpstr>
      <vt:lpstr>PowerPoint Presentation</vt:lpstr>
      <vt:lpstr>How The War Began…</vt:lpstr>
      <vt:lpstr>PowerPoint Presentation</vt:lpstr>
      <vt:lpstr>PowerPoint Presentation</vt:lpstr>
      <vt:lpstr>PowerPoint Presentation</vt:lpstr>
      <vt:lpstr>How the War Began… (cont.)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Who Won The War…</vt:lpstr>
      <vt:lpstr>PowerPoint Presentation</vt:lpstr>
      <vt:lpstr>What The Winner Benefited From…</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French and Indian War and Indian War</dc:title>
  <dc:creator>User</dc:creator>
  <cp:lastModifiedBy>Caroline</cp:lastModifiedBy>
  <cp:revision>25</cp:revision>
  <cp:lastPrinted>2010-12-06T03:52:36Z</cp:lastPrinted>
  <dcterms:created xsi:type="dcterms:W3CDTF">2010-12-03T00:04:29Z</dcterms:created>
  <dcterms:modified xsi:type="dcterms:W3CDTF">2010-12-06T03:56:28Z</dcterms:modified>
</cp:coreProperties>
</file>